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260" y="3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A9F0-CA75-4AAA-9878-729F6D0A5103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B982-F166-48BC-8A4D-873815BA74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167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A9F0-CA75-4AAA-9878-729F6D0A5103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B982-F166-48BC-8A4D-873815BA74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880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A9F0-CA75-4AAA-9878-729F6D0A5103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B982-F166-48BC-8A4D-873815BA74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687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A9F0-CA75-4AAA-9878-729F6D0A5103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B982-F166-48BC-8A4D-873815BA74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38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A9F0-CA75-4AAA-9878-729F6D0A5103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B982-F166-48BC-8A4D-873815BA74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503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A9F0-CA75-4AAA-9878-729F6D0A5103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B982-F166-48BC-8A4D-873815BA74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9485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A9F0-CA75-4AAA-9878-729F6D0A5103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B982-F166-48BC-8A4D-873815BA74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849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A9F0-CA75-4AAA-9878-729F6D0A5103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B982-F166-48BC-8A4D-873815BA74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927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A9F0-CA75-4AAA-9878-729F6D0A5103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B982-F166-48BC-8A4D-873815BA74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513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A9F0-CA75-4AAA-9878-729F6D0A5103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B982-F166-48BC-8A4D-873815BA74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210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A9F0-CA75-4AAA-9878-729F6D0A5103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B982-F166-48BC-8A4D-873815BA74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361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FA9F0-CA75-4AAA-9878-729F6D0A5103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DB982-F166-48BC-8A4D-873815BA74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040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897189" y="5372862"/>
          <a:ext cx="3063621" cy="414401"/>
        </p:xfrm>
        <a:graphic>
          <a:graphicData uri="http://schemas.openxmlformats.org/drawingml/2006/table">
            <a:tbl>
              <a:tblPr/>
              <a:tblGrid>
                <a:gridCol w="1021207"/>
                <a:gridCol w="1021207"/>
                <a:gridCol w="1021207"/>
              </a:tblGrid>
              <a:tr h="41440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517752"/>
              </p:ext>
            </p:extLst>
          </p:nvPr>
        </p:nvGraphicFramePr>
        <p:xfrm>
          <a:off x="476672" y="704528"/>
          <a:ext cx="5976664" cy="8792782"/>
        </p:xfrm>
        <a:graphic>
          <a:graphicData uri="http://schemas.openxmlformats.org/drawingml/2006/table">
            <a:tbl>
              <a:tblPr/>
              <a:tblGrid>
                <a:gridCol w="1006098"/>
                <a:gridCol w="1260837"/>
                <a:gridCol w="1260837"/>
                <a:gridCol w="1224446"/>
                <a:gridCol w="1224446"/>
              </a:tblGrid>
              <a:tr h="1097698"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&lt;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국민대표 금연길라잡이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‘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파워블로거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’ 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1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기 모집 지원서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&gt;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건강한 대한민국을 위해 금연 사회 만들기에 앞장서는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국민대표 금연 길라잡이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파워블로거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 모집에 지원해주셔서 감사합니다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.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아래 상항을 충실히 작성해주실 것을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부탁드리며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작성하신 내용이 사실과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다를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경우 불이익을 받을 수 있음을 미리 알려드립니다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.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thinThick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9034"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사진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첨부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thinThick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이름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thinThick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thinThick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연락처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thinThick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thinThick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생년월일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성별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직업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흥미분야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활동닉네임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거주지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블로그 주소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9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일 평균 방문자수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68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활동 </a:t>
                      </a: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SNS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여부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</a:t>
                      </a:r>
                      <a:r>
                        <a:rPr lang="ko-KR" altLang="en-US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□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페이스북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</a:t>
                      </a:r>
                      <a:r>
                        <a:rPr lang="ko-KR" altLang="en-US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□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트위터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</a:t>
                      </a:r>
                      <a:r>
                        <a:rPr lang="ko-KR" altLang="en-US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□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인스타그램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</a:t>
                      </a:r>
                      <a:r>
                        <a:rPr lang="ko-KR" altLang="en-US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□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핀터레스트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</a:t>
                      </a:r>
                      <a:r>
                        <a:rPr lang="ko-KR" altLang="en-US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□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플립보드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44867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오프라인 참가여부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1. 4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월 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30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일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(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수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) 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발대식 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장소 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: 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국립암센터 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/ 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시간 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: 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미정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</a:t>
                      </a:r>
                      <a:r>
                        <a:rPr lang="ko-KR" altLang="en-US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□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참가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</a:t>
                      </a:r>
                      <a:r>
                        <a:rPr lang="ko-KR" altLang="en-US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□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불참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돋움"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5301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2. 5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월 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31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일 세계 금연의 날 행사 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장소 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: 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서울 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(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장소 미정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) / 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시간 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: 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미정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 </a:t>
                      </a:r>
                      <a:r>
                        <a:rPr lang="ko-KR" altLang="en-US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□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참가 </a:t>
                      </a:r>
                      <a:r>
                        <a:rPr lang="ko-KR" altLang="en-US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□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불참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돋움"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4486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3. 12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월 금연 누리단 모임 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장소 </a:t>
                      </a: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: 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미정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</a:t>
                      </a:r>
                      <a:r>
                        <a:rPr lang="ko-KR" altLang="en-US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□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참가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</a:t>
                      </a:r>
                      <a:r>
                        <a:rPr lang="ko-KR" altLang="en-US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□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불참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돋움"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8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4. </a:t>
                      </a: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기타 오프라인 행사 참가 여부 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</a:t>
                      </a:r>
                      <a:r>
                        <a:rPr lang="ko-KR" altLang="en-US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□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참가 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</a:t>
                      </a:r>
                      <a:r>
                        <a:rPr lang="ko-KR" altLang="en-US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□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돋움"/>
                          <a:ea typeface="돋움"/>
                        </a:rPr>
                        <a:t>불참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돋움"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44867"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※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4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월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30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일 발대식 및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5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월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31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일 세계금연의 날 참석 여부는 본 체크 사항과 활동 내용이 다를 시 홍보단 평가 시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,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불이익을 받을 수 있습니다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.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74133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자기소개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7930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지원동기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062969">
                <a:tc gridSpan="5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100" spc="0" dirty="0" smtClean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■ </a:t>
                      </a:r>
                      <a:r>
                        <a:rPr lang="ko-KR" altLang="en-US" sz="900" kern="10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개인정보의 보유 및 이용기간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</a:rPr>
                        <a:t/>
                      </a:r>
                      <a:b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ko-KR" altLang="en-US" sz="900" kern="10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원칙적으로</a:t>
                      </a:r>
                      <a:r>
                        <a:rPr lang="en-US" altLang="ko-KR" sz="900" kern="10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『</a:t>
                      </a:r>
                      <a:r>
                        <a:rPr lang="ko-KR" altLang="en-US" sz="900" kern="10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개인정보의 수집 및 이용목적</a:t>
                      </a:r>
                      <a:r>
                        <a:rPr lang="en-US" altLang="ko-KR" sz="900" kern="10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』</a:t>
                      </a:r>
                      <a:r>
                        <a:rPr lang="ko-KR" altLang="en-US" sz="900" kern="10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이 달성된 후에는 즉시 파기합니다</a:t>
                      </a:r>
                      <a:r>
                        <a:rPr lang="en-US" altLang="ko-KR" sz="900" kern="100" spc="0" dirty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.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100" spc="0" dirty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- </a:t>
                      </a:r>
                      <a:r>
                        <a:rPr lang="ko-KR" altLang="en-US" sz="900" kern="10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기입하신 개인정보는 행사 안내 공지 및 활동비 지급 공지 등으로만 활용되며 활동기간이 끝난 후 수집된 개인정보는 영구 삭제합니다</a:t>
                      </a:r>
                      <a:r>
                        <a:rPr lang="en-US" altLang="ko-KR" sz="900" kern="100" spc="0" dirty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.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</a:rPr>
                        <a:t/>
                      </a:r>
                      <a:b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ko-KR" altLang="en-US" sz="900" kern="10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■ 기본 개인정보 수집 </a:t>
                      </a:r>
                      <a:r>
                        <a:rPr lang="en-US" altLang="ko-KR" sz="900" kern="100" spc="0" dirty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· </a:t>
                      </a:r>
                      <a:r>
                        <a:rPr lang="ko-KR" altLang="en-US" sz="900" kern="10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활용 이름</a:t>
                      </a:r>
                      <a:r>
                        <a:rPr lang="en-US" altLang="ko-KR" sz="900" kern="100" spc="0" dirty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, </a:t>
                      </a:r>
                      <a:r>
                        <a:rPr lang="ko-KR" altLang="en-US" sz="900" kern="10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전화번호</a:t>
                      </a:r>
                      <a:r>
                        <a:rPr lang="en-US" altLang="ko-KR" sz="900" kern="100" spc="0" dirty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, </a:t>
                      </a:r>
                      <a:r>
                        <a:rPr lang="ko-KR" altLang="en-US" sz="900" kern="100" spc="0" dirty="0" err="1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이메일</a:t>
                      </a:r>
                      <a:r>
                        <a:rPr lang="ko-KR" altLang="en-US" sz="900" kern="10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 주소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10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위 내용에 동의합니다</a:t>
                      </a:r>
                      <a:r>
                        <a:rPr lang="en-US" altLang="ko-KR" sz="900" kern="100" spc="0" dirty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.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년            월          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일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ea typeface="돋움"/>
                        </a:rPr>
                        <a:t>성명 </a:t>
                      </a:r>
                      <a:r>
                        <a:rPr lang="en-US" altLang="ko-KR" sz="900" kern="0" spc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:</a:t>
                      </a:r>
                      <a:r>
                        <a:rPr lang="en-US" altLang="ko-KR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                 </a:t>
                      </a:r>
                      <a:r>
                        <a:rPr lang="ko-KR" altLang="en-US" sz="900" kern="0" spc="0" baseline="0" dirty="0" smtClean="0">
                          <a:solidFill>
                            <a:srgbClr val="000000"/>
                          </a:solidFill>
                          <a:effectLst/>
                          <a:latin typeface="돋움"/>
                        </a:rPr>
                        <a:t>확인 □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725" marR="50725" marT="14024" marB="14024" anchor="ctr">
                    <a:lnL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92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184</Words>
  <Application>Microsoft Office PowerPoint</Application>
  <PresentationFormat>A4 용지(210x297mm)</PresentationFormat>
  <Paragraphs>40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C-D009</dc:creator>
  <cp:lastModifiedBy>C-D009</cp:lastModifiedBy>
  <cp:revision>2</cp:revision>
  <dcterms:created xsi:type="dcterms:W3CDTF">2014-04-03T06:14:53Z</dcterms:created>
  <dcterms:modified xsi:type="dcterms:W3CDTF">2014-04-03T06:25:53Z</dcterms:modified>
</cp:coreProperties>
</file>